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4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3/7/2016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The Expansion </a:t>
            </a:r>
            <a:r>
              <a:rPr lang="en-US" dirty="0" smtClean="0"/>
              <a:t>of the Franchise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07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Franchise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right to vote has expanded since the first elections</a:t>
            </a:r>
          </a:p>
          <a:p>
            <a:endParaRPr lang="en-US" u="sng" dirty="0" smtClean="0"/>
          </a:p>
          <a:p>
            <a:r>
              <a:rPr lang="en-US" u="sng" dirty="0" smtClean="0"/>
              <a:t>Originally the right to vote (the franchise) was limited to white, male landowners (50 acres or more)</a:t>
            </a:r>
          </a:p>
          <a:p>
            <a:pPr lvl="1"/>
            <a:r>
              <a:rPr lang="en-US" dirty="0" smtClean="0"/>
              <a:t>To put that in perspective, Washington Latin currently sits on about 5 acres of land</a:t>
            </a:r>
          </a:p>
          <a:p>
            <a:pPr lvl="1"/>
            <a:r>
              <a:rPr lang="en-US" dirty="0" smtClean="0"/>
              <a:t>Only 20% of people were eligible to vote in 1789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Expansion of the Franchise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169" y="4756589"/>
            <a:ext cx="2194937" cy="3113234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u="sng" dirty="0"/>
              <a:t>Thirteenth Amendment (1865): </a:t>
            </a:r>
            <a:r>
              <a:rPr lang="en-US" u="sng" dirty="0"/>
              <a:t>Outlawed slavery in the United States</a:t>
            </a:r>
          </a:p>
          <a:p>
            <a:endParaRPr lang="en-US" u="sng" dirty="0"/>
          </a:p>
          <a:p>
            <a:r>
              <a:rPr lang="en-US" b="1" u="sng" dirty="0"/>
              <a:t>Fifteenth Amendment (1870): </a:t>
            </a:r>
            <a:r>
              <a:rPr lang="en-US" u="sng" dirty="0"/>
              <a:t>Guaranteed that the right to vote is protected regardless of race</a:t>
            </a:r>
          </a:p>
          <a:p>
            <a:endParaRPr lang="en-US" dirty="0"/>
          </a:p>
        </p:txBody>
      </p:sp>
      <p:pic>
        <p:nvPicPr>
          <p:cNvPr id="1026" name="Picture 2" descr="http://i.ytimg.com/vi/YgTaJ23LcdM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514600"/>
            <a:ext cx="4655344" cy="261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This One is for the Ladies (And the Kiddies)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u="sng" dirty="0"/>
              <a:t>Nineteenth Amendment (1920): </a:t>
            </a:r>
            <a:r>
              <a:rPr lang="en-US" u="sng" dirty="0"/>
              <a:t>Granted the right to vote to women and all Americans regardless of gender</a:t>
            </a:r>
          </a:p>
          <a:p>
            <a:endParaRPr lang="en-US" dirty="0"/>
          </a:p>
          <a:p>
            <a:r>
              <a:rPr lang="en-US" b="1" u="sng" dirty="0"/>
              <a:t>Twenty-Sixth Amendment (1971):</a:t>
            </a:r>
            <a:r>
              <a:rPr lang="en-US" u="sng" dirty="0"/>
              <a:t> Guarantees the right to vote to anyone over the age of 18</a:t>
            </a:r>
          </a:p>
          <a:p>
            <a:endParaRPr lang="en-US" dirty="0"/>
          </a:p>
        </p:txBody>
      </p:sp>
      <p:pic>
        <p:nvPicPr>
          <p:cNvPr id="2050" name="Picture 2" descr="http://i.dailymail.co.uk/i/pix/2012/10/24/article-0-156B8AF8000005DC-768_306x4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388" y="1770063"/>
            <a:ext cx="3274100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1965</a:t>
            </a:r>
            <a:endParaRPr lang="en-US" dirty="0"/>
          </a:p>
        </p:txBody>
      </p:sp>
      <p:pic>
        <p:nvPicPr>
          <p:cNvPr id="3074" name="Picture 2" descr="http://www.blogforiowa.com/wordpress/wp-content/uploads/martin-luther-king-jr-1965-selma-mar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859" y="1600200"/>
            <a:ext cx="6671481" cy="508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245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Selma, 1965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Under the leadership of Rev. Dr. Martin Luther King, Jr., African-Americans fought for voting rights under the Fifteenth Amendment</a:t>
            </a:r>
          </a:p>
          <a:p>
            <a:endParaRPr lang="en-US" dirty="0"/>
          </a:p>
          <a:p>
            <a:r>
              <a:rPr lang="en-US" dirty="0" smtClean="0"/>
              <a:t>In 1965, Dr. King led a march from Selma to Montgomery, Alabama to win voting rights</a:t>
            </a:r>
            <a:endParaRPr lang="en-US" dirty="0"/>
          </a:p>
        </p:txBody>
      </p:sp>
      <p:pic>
        <p:nvPicPr>
          <p:cNvPr id="4098" name="Picture 2" descr="http://www.newyorker.com/wp-content/uploads/2014/12/Brody-Selma-12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77" y="2590800"/>
            <a:ext cx="4183323" cy="278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161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Bloody Sunday, 1965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protesters were attacked on the Edmund </a:t>
            </a:r>
            <a:r>
              <a:rPr lang="en-US" dirty="0" err="1" smtClean="0"/>
              <a:t>Pettus</a:t>
            </a:r>
            <a:r>
              <a:rPr lang="en-US" dirty="0" smtClean="0"/>
              <a:t> Bridge on March 7, 1965 by State and County police</a:t>
            </a:r>
          </a:p>
          <a:p>
            <a:endParaRPr lang="en-US" dirty="0"/>
          </a:p>
          <a:p>
            <a:r>
              <a:rPr lang="en-US" dirty="0" smtClean="0"/>
              <a:t>The attack was televised around the world</a:t>
            </a:r>
            <a:endParaRPr lang="en-US" dirty="0"/>
          </a:p>
        </p:txBody>
      </p:sp>
      <p:pic>
        <p:nvPicPr>
          <p:cNvPr id="5122" name="Picture 2" descr="http://www.technologytell.com/entertainment/files/2015/01/selma-group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636823"/>
            <a:ext cx="4114800" cy="274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220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ediad.publicbroadcasting.net/p/wual/files/201503/pb-110306-selma-cannon2.photoblog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1"/>
            <a:ext cx="4531178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cdn.superstock.com/4048/Thumb/4048-104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19200"/>
            <a:ext cx="3638895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www.gannett-cdn.com/-mm-/9ea8d09d8c5fb2bc8ca999522ee0907c81fbac8a/c=0-161-3000-4161&amp;r=537&amp;c=0-0-534-712/local/-/media/2015/03/03/USATODAY/USATODAY/635610091570618425-amelia-boynton-richards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352800"/>
            <a:ext cx="2561942" cy="341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i1.wp.com/turtleboysports.com/wp-content/uploads/2015/01/copdo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038600"/>
            <a:ext cx="3517900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080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Voting Rights Act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The Voting Rights Act of 1965 gave the Department of Justice the power to enforce the Fifteenth Amendment to protect voting rights for all Americans</a:t>
            </a:r>
            <a:endParaRPr lang="en-US" u="sng" dirty="0"/>
          </a:p>
        </p:txBody>
      </p:sp>
      <p:pic>
        <p:nvPicPr>
          <p:cNvPr id="7170" name="Picture 2" descr="http://www.loc.gov/exhibits/civilrights/images/cr0030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1" y="2590800"/>
            <a:ext cx="4346655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11892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1101</TotalTime>
  <Words>306</Words>
  <Application>Microsoft Office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Consolas</vt:lpstr>
      <vt:lpstr>Corbel</vt:lpstr>
      <vt:lpstr>Wingdings</vt:lpstr>
      <vt:lpstr>Wingdings 2</vt:lpstr>
      <vt:lpstr>Wingdings 3</vt:lpstr>
      <vt:lpstr>Default Theme</vt:lpstr>
      <vt:lpstr>The Expansion of the Franchise</vt:lpstr>
      <vt:lpstr>The Franchise</vt:lpstr>
      <vt:lpstr>The Expansion of the Franchise</vt:lpstr>
      <vt:lpstr>This One is for the Ladies (And the Kiddies)</vt:lpstr>
      <vt:lpstr>1965</vt:lpstr>
      <vt:lpstr>Selma, 1965</vt:lpstr>
      <vt:lpstr>Bloody Sunday, 1965</vt:lpstr>
      <vt:lpstr>PowerPoint Presentation</vt:lpstr>
      <vt:lpstr>The Voting Rights Act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expansion of the Franchise</dc:title>
  <dc:creator>Lawrence Ashley Staten</dc:creator>
  <cp:lastModifiedBy>Lawrence Staten</cp:lastModifiedBy>
  <cp:revision>11</cp:revision>
  <dcterms:created xsi:type="dcterms:W3CDTF">2012-03-04T23:42:08Z</dcterms:created>
  <dcterms:modified xsi:type="dcterms:W3CDTF">2016-03-07T21:29:51Z</dcterms:modified>
</cp:coreProperties>
</file>